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4"/>
  </p:notesMasterIdLst>
  <p:handoutMasterIdLst>
    <p:handoutMasterId r:id="rId35"/>
  </p:handoutMasterIdLst>
  <p:sldIdLst>
    <p:sldId id="260" r:id="rId2"/>
    <p:sldId id="262" r:id="rId3"/>
    <p:sldId id="27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0DA8987-C768-4D1E-AC72-84F6D4328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183"/>
            <a:ext cx="12192000" cy="49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A8BBD-E890-4F57-AB0B-82FF5E5B2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" y="0"/>
            <a:ext cx="11465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08C5666-4E61-4772-9CD2-EE1A29473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62"/>
            <a:ext cx="12192000" cy="67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F11FC-A211-4C5A-A397-3A404975D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2" y="0"/>
            <a:ext cx="11501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6E3CF99-0492-4C6A-80C5-77DEBDB9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"/>
            <a:ext cx="12192000" cy="66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221B9-4E0F-48F5-92CA-C6BACCF4A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" y="0"/>
            <a:ext cx="11625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67D35-6FF9-4D6B-9D62-5E190A5B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52" y="0"/>
            <a:ext cx="10692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DD4D-9B5A-47E9-82BD-DFC0B48E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for regression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756C9-8388-4D96-A4D9-FA7C7BCA9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C2B86-BB40-465A-9C89-D2DCF128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1DDC2D2-ED3D-451B-8497-9AC8B146D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69"/>
            <a:ext cx="12192000" cy="66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232A6D42-0630-4FAE-98DD-D8BF09E52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0"/>
            <a:ext cx="11521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1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DD882-F8E9-45B5-AB5E-90DD3FAB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95"/>
            <a:ext cx="12192000" cy="59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6CC3-8409-47FC-B538-82364C52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217"/>
            <a:ext cx="12192000" cy="58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2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339DAD2-69E0-41ED-B066-CE3FA76B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3" y="0"/>
            <a:ext cx="11315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2A154-DC28-4C4B-BEB9-36651FDE2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90"/>
            <a:ext cx="12192000" cy="57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65031-09A5-4B6D-A32B-3DC3836A7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023"/>
            <a:ext cx="12192000" cy="6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4494467A-8155-4480-B818-41634E285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0" y="0"/>
            <a:ext cx="10977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425B-FCDC-4D30-B73C-E88D16B23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41"/>
            <a:ext cx="12192000" cy="65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8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337E-3F03-4EEC-8FE5-7B6E8FBD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46"/>
            <a:ext cx="12192000" cy="66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56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41DF4-873A-4C81-8ECF-5E0DC34B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7" y="0"/>
            <a:ext cx="11026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0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AF59-358D-4FFB-99E6-CC0A260C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"/>
            <a:ext cx="12192000" cy="68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9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4A87D-112E-4666-A1E0-66420497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5" y="0"/>
            <a:ext cx="1065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6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DD4D-9B5A-47E9-82BD-DFC0B48E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for classification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756C9-8388-4D96-A4D9-FA7C7BCA9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C2B86-BB40-465A-9C89-D2DCF128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A4D17A6-E05A-402D-B7E4-979AF2056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86"/>
            <a:ext cx="12192000" cy="66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2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2CF8-0BC0-4633-906B-814B9350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" y="0"/>
            <a:ext cx="11406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3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FB270-0176-42CB-94D2-7E4AFB0B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6" y="0"/>
            <a:ext cx="11061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5B397680-DA4D-4A02-8490-01951B904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4" y="0"/>
            <a:ext cx="10915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BDE6E-FD29-425D-B273-2D3CED7F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" y="0"/>
            <a:ext cx="11551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656F0-F2D6-4D24-9E67-CEAD2BF27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3" y="0"/>
            <a:ext cx="11963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40A2FCC-0C43-44F4-B9BC-381E2D9FE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6" y="0"/>
            <a:ext cx="11570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891D9-9FB7-48C8-93C7-2195AAB2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0"/>
            <a:ext cx="1167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07E2A-DAFF-4EB4-B5D0-94F7B02DC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1" y="0"/>
            <a:ext cx="11519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45</Words>
  <Application>Microsoft Office PowerPoint</Application>
  <PresentationFormat>Widescreen</PresentationFormat>
  <Paragraphs>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Decision Trees</vt:lpstr>
      <vt:lpstr>PowerPoint Presentation</vt:lpstr>
      <vt:lpstr>Decision tree for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for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83</cp:revision>
  <dcterms:created xsi:type="dcterms:W3CDTF">2019-11-01T05:22:45Z</dcterms:created>
  <dcterms:modified xsi:type="dcterms:W3CDTF">2023-06-12T14:38:57Z</dcterms:modified>
</cp:coreProperties>
</file>